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61" r:id="rId5"/>
    <p:sldId id="262" r:id="rId6"/>
    <p:sldId id="260" r:id="rId7"/>
    <p:sldId id="263" r:id="rId8"/>
    <p:sldId id="264" r:id="rId9"/>
    <p:sldId id="26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4212" y="685799"/>
            <a:ext cx="8001000" cy="2971801"/>
          </a:xfrm>
        </p:spPr>
        <p:txBody>
          <a:bodyPr anchor="b">
            <a:normAutofit/>
          </a:bodyPr>
          <a:lstStyle>
            <a:lvl1pPr algn="l">
              <a:defRPr sz="4800">
                <a:effectLst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6400800" cy="1947333"/>
          </a:xfrm>
        </p:spPr>
        <p:txBody>
          <a:bodyPr anchor="t">
            <a:normAutofit/>
          </a:bodyPr>
          <a:lstStyle>
            <a:lvl1pPr marL="0" indent="0" algn="l">
              <a:buNone/>
              <a:defRPr sz="21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cxnSp>
        <p:nvCxnSpPr>
          <p:cNvPr id="16" name="Straight Connector 15"/>
          <p:cNvCxnSpPr/>
          <p:nvPr/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/>
          <p:cNvCxnSpPr/>
          <p:nvPr/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/>
          <p:cNvCxnSpPr/>
          <p:nvPr/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/>
          <p:cNvCxnSpPr/>
          <p:nvPr/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3"/>
          </p:nvPr>
        </p:nvSpPr>
        <p:spPr>
          <a:xfrm>
            <a:off x="685800" y="533400"/>
            <a:ext cx="10818812" cy="31242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9"/>
          <p:cNvSpPr>
            <a:spLocks noGrp="1"/>
          </p:cNvSpPr>
          <p:nvPr>
            <p:ph type="body" sz="quarter" idx="14"/>
          </p:nvPr>
        </p:nvSpPr>
        <p:spPr>
          <a:xfrm>
            <a:off x="914402" y="3843867"/>
            <a:ext cx="8304210" cy="457200"/>
          </a:xfrm>
        </p:spPr>
        <p:txBody>
          <a:bodyPr anchor="t">
            <a:normAutofit/>
          </a:bodyPr>
          <a:lstStyle>
            <a:lvl1pPr marL="0" indent="0">
              <a:buFontTx/>
              <a:buNone/>
              <a:defRPr sz="16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4114800"/>
            <a:ext cx="8535988" cy="18796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685800"/>
            <a:ext cx="9144001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446212" y="3429000"/>
            <a:ext cx="8534400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301067"/>
            <a:ext cx="8534400" cy="1684865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2" y="3429000"/>
            <a:ext cx="8534400" cy="16974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5132981"/>
            <a:ext cx="8535990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685800"/>
            <a:ext cx="9144000" cy="2743200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1" cy="1049866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978400"/>
            <a:ext cx="8534401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31812" y="812222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10285412" y="276860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27432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84212" y="3928534"/>
            <a:ext cx="85344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solidFill>
                  <a:schemeClr val="tx1"/>
                </a:solidFill>
                <a:effectLst/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1" y="4766732"/>
            <a:ext cx="8534401" cy="12276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85212" y="685800"/>
            <a:ext cx="2057400" cy="45720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685800"/>
            <a:ext cx="7823200" cy="5308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4211" y="2006600"/>
            <a:ext cx="8534401" cy="2281600"/>
          </a:xfrm>
        </p:spPr>
        <p:txBody>
          <a:bodyPr anchor="b">
            <a:normAutofit/>
          </a:bodyPr>
          <a:lstStyle>
            <a:lvl1pPr algn="l">
              <a:defRPr sz="36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3" y="4495800"/>
            <a:ext cx="8534400" cy="14986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bg2">
                    <a:lumMod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4211" y="685800"/>
            <a:ext cx="4937655" cy="361526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808133" y="685801"/>
            <a:ext cx="4934479" cy="3615266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72080" y="685800"/>
            <a:ext cx="4649787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4211" y="1270529"/>
            <a:ext cx="4937655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079066" y="685800"/>
            <a:ext cx="4665134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806545" y="1262062"/>
            <a:ext cx="4929188" cy="3030538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085012" y="685800"/>
            <a:ext cx="3657600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84212" y="685800"/>
            <a:ext cx="5943601" cy="53086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085012" y="2209799"/>
            <a:ext cx="3657600" cy="2091267"/>
          </a:xfrm>
        </p:spPr>
        <p:txBody>
          <a:bodyPr anchor="t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722812" y="1447800"/>
            <a:ext cx="6019800" cy="11430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89012" y="914400"/>
            <a:ext cx="3280974" cy="4572000"/>
          </a:xfrm>
          <a:prstGeom prst="snip2DiagRect">
            <a:avLst>
              <a:gd name="adj1" fmla="val 10815"/>
              <a:gd name="adj2" fmla="val 0"/>
            </a:avLst>
          </a:prstGeom>
          <a:ln w="15875">
            <a:solidFill>
              <a:schemeClr val="tx1">
                <a:alpha val="40000"/>
              </a:schemeClr>
            </a:soli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722812" y="2777066"/>
            <a:ext cx="6021388" cy="2048933"/>
          </a:xfrm>
        </p:spPr>
        <p:txBody>
          <a:bodyPr anchor="t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8" name="Straight Connector 7"/>
            <p:cNvCxnSpPr/>
            <p:nvPr/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/>
            <p:cNvCxnSpPr/>
            <p:nvPr/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/>
            <p:cNvCxnSpPr/>
            <p:nvPr/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/>
            <p:cNvCxnSpPr/>
            <p:nvPr/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/>
            <p:cNvCxnSpPr/>
            <p:nvPr/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4212" y="4487332"/>
            <a:ext cx="8534400" cy="15070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4212" y="685800"/>
            <a:ext cx="8534400" cy="36152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904412" y="6172200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4/11/2018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4212" y="6172200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0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63200" y="5578475"/>
            <a:ext cx="1142245" cy="6699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3200" b="0" i="0">
                <a:solidFill>
                  <a:schemeClr val="bg2">
                    <a:lumMod val="50000"/>
                  </a:schemeClr>
                </a:solidFill>
                <a:effectLst/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0" r:id="rId9"/>
    <p:sldLayoutId id="2147483668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 cap="all">
          <a:ln w="3175" cmpd="sng">
            <a:noFill/>
          </a:ln>
          <a:solidFill>
            <a:schemeClr val="tx1"/>
          </a:solidFill>
          <a:effectLst/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20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8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6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80000"/>
        <a:buFont typeface="Wingdings 3" panose="05040102010807070707" pitchFamily="18" charset="2"/>
        <a:buChar char=""/>
        <a:defRPr sz="1400" kern="1200" cap="none">
          <a:solidFill>
            <a:schemeClr val="bg2">
              <a:lumMod val="7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1.xml"/><Relationship Id="rId1" Type="http://schemas.openxmlformats.org/officeDocument/2006/relationships/themeOverride" Target="../theme/themeOverride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1.xml"/><Relationship Id="rId4" Type="http://schemas.openxmlformats.org/officeDocument/2006/relationships/image" Target="../media/image6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1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jpg"/><Relationship Id="rId4" Type="http://schemas.openxmlformats.org/officeDocument/2006/relationships/image" Target="../media/image15.jp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C56AED-4EDE-4613-AFC7-6A6D4153A1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 dirty="0" err="1"/>
              <a:t>Mechatronika</a:t>
            </a:r>
            <a:r>
              <a:rPr lang="de-DE" dirty="0"/>
              <a:t> Projekt</a:t>
            </a:r>
            <a:br>
              <a:rPr lang="de-DE" dirty="0"/>
            </a:br>
            <a:r>
              <a:rPr lang="de-DE" dirty="0"/>
              <a:t>3d </a:t>
            </a:r>
            <a:r>
              <a:rPr lang="de-DE" dirty="0" err="1"/>
              <a:t>laser</a:t>
            </a:r>
            <a:r>
              <a:rPr lang="de-DE" dirty="0"/>
              <a:t> </a:t>
            </a:r>
            <a:r>
              <a:rPr lang="de-DE" dirty="0" err="1"/>
              <a:t>scanner</a:t>
            </a:r>
            <a:endParaRPr lang="de-DE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2679C49-17EC-432F-91DA-1CFDB714766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4212" y="3843867"/>
            <a:ext cx="5758534" cy="1947333"/>
          </a:xfrm>
        </p:spPr>
        <p:txBody>
          <a:bodyPr>
            <a:normAutofit/>
          </a:bodyPr>
          <a:lstStyle/>
          <a:p>
            <a:r>
              <a:rPr lang="de-DE" sz="3200" dirty="0"/>
              <a:t>Varga Roland</a:t>
            </a:r>
          </a:p>
          <a:p>
            <a:r>
              <a:rPr lang="de-DE" sz="3200" dirty="0"/>
              <a:t>Tar Dániel</a:t>
            </a:r>
          </a:p>
          <a:p>
            <a:r>
              <a:rPr lang="de-DE" sz="3200" dirty="0" err="1"/>
              <a:t>Bognár</a:t>
            </a:r>
            <a:r>
              <a:rPr lang="de-DE" sz="3200" dirty="0"/>
              <a:t> </a:t>
            </a:r>
            <a:r>
              <a:rPr lang="de-DE" sz="3200" dirty="0" err="1"/>
              <a:t>Máté</a:t>
            </a:r>
            <a:endParaRPr lang="de-DE" sz="3200" dirty="0"/>
          </a:p>
        </p:txBody>
      </p:sp>
    </p:spTree>
    <p:extLst>
      <p:ext uri="{BB962C8B-B14F-4D97-AF65-F5344CB8AC3E}">
        <p14:creationId xmlns:p14="http://schemas.microsoft.com/office/powerpoint/2010/main" val="6839590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E98B4181-A88B-4F68-8BA7-5276C96584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673217"/>
          </a:xfrm>
        </p:spPr>
        <p:txBody>
          <a:bodyPr>
            <a:normAutofit fontScale="90000"/>
          </a:bodyPr>
          <a:lstStyle/>
          <a:p>
            <a:r>
              <a:rPr lang="de-DE" sz="4900" dirty="0" err="1"/>
              <a:t>Feladat</a:t>
            </a:r>
            <a:endParaRPr lang="de-DE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BF53721-AFE7-425B-9D7F-397E6C569E8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560352"/>
            <a:ext cx="8535988" cy="4434048"/>
          </a:xfrm>
        </p:spPr>
        <p:txBody>
          <a:bodyPr anchor="ctr">
            <a:normAutofit/>
          </a:bodyPr>
          <a:lstStyle/>
          <a:p>
            <a:r>
              <a:rPr lang="hu-HU" sz="2800" dirty="0"/>
              <a:t>1 mm alatti felbontással bíró lézer szkenner tervezése, amely alkalmas legalább 300x300x500 mm-es tárgyak külső felületének letapogatására.</a:t>
            </a:r>
            <a:endParaRPr lang="de-DE" sz="2800" dirty="0"/>
          </a:p>
        </p:txBody>
      </p:sp>
    </p:spTree>
    <p:extLst>
      <p:ext uri="{BB962C8B-B14F-4D97-AF65-F5344CB8AC3E}">
        <p14:creationId xmlns:p14="http://schemas.microsoft.com/office/powerpoint/2010/main" val="42219508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947EB5-39EE-4993-8B21-D7A6B3464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857774"/>
          </a:xfrm>
        </p:spPr>
        <p:txBody>
          <a:bodyPr>
            <a:normAutofit/>
          </a:bodyPr>
          <a:lstStyle/>
          <a:p>
            <a:r>
              <a:rPr lang="de-DE" sz="4400" dirty="0" err="1"/>
              <a:t>Szakirodalom</a:t>
            </a:r>
            <a:r>
              <a:rPr lang="de-DE" sz="4400" dirty="0"/>
              <a:t> </a:t>
            </a:r>
            <a:r>
              <a:rPr lang="de-DE" sz="4400" dirty="0" err="1"/>
              <a:t>Kutatás</a:t>
            </a:r>
            <a:endParaRPr lang="de-DE" sz="44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33B7EB-E68E-4529-A3DE-3D106361B86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4212" y="1602297"/>
            <a:ext cx="8535988" cy="4392103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Google a barátod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Utánajártunk az interneten, hogy milyen bigyók vannak, és sokféle van</a:t>
            </a:r>
            <a:endParaRPr lang="de-DE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Laseres</a:t>
            </a:r>
            <a:r>
              <a:rPr lang="de-DE" dirty="0"/>
              <a:t> </a:t>
            </a:r>
            <a:r>
              <a:rPr lang="hu-HU" dirty="0"/>
              <a:t>távolságmérő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Drága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Nehezen</a:t>
            </a:r>
            <a:r>
              <a:rPr lang="de-DE" dirty="0"/>
              <a:t> </a:t>
            </a:r>
            <a:r>
              <a:rPr lang="de-DE" dirty="0" err="1"/>
              <a:t>kivitelezhető</a:t>
            </a:r>
            <a:endParaRPr lang="hu-HU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hu-HU" dirty="0"/>
              <a:t>Telefon + vonal lézer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Az forgóasztal és a kamera vezérlése nincs összehangolva</a:t>
            </a:r>
            <a:endParaRPr lang="de-D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Konstrukció</a:t>
            </a:r>
            <a:r>
              <a:rPr lang="de-DE" dirty="0"/>
              <a:t> </a:t>
            </a:r>
            <a:r>
              <a:rPr lang="de-DE" dirty="0" err="1"/>
              <a:t>nem</a:t>
            </a:r>
            <a:r>
              <a:rPr lang="de-DE" dirty="0"/>
              <a:t> </a:t>
            </a:r>
            <a:r>
              <a:rPr lang="de-DE" dirty="0" err="1"/>
              <a:t>hordozható</a:t>
            </a:r>
            <a:endParaRPr lang="de-D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/>
              <a:t>1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kamera</a:t>
            </a:r>
            <a:r>
              <a:rPr lang="de-DE" dirty="0"/>
              <a:t> </a:t>
            </a:r>
            <a:r>
              <a:rPr lang="de-DE" dirty="0" err="1"/>
              <a:t>használata</a:t>
            </a:r>
            <a:endParaRPr lang="hu-HU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61445773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electronics, computer, monitor, desk&#10;&#10;Description generated with very high confidence">
            <a:extLst>
              <a:ext uri="{FF2B5EF4-FFF2-40B4-BE49-F238E27FC236}">
                <a16:creationId xmlns:a16="http://schemas.microsoft.com/office/drawing/2014/main" id="{69C956A5-0C72-4437-9D09-1336ACCE17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4092" y="3011699"/>
            <a:ext cx="5083217" cy="3846301"/>
          </a:xfrm>
          <a:prstGeom prst="rect">
            <a:avLst/>
          </a:prstGeom>
        </p:spPr>
      </p:pic>
      <p:pic>
        <p:nvPicPr>
          <p:cNvPr id="8" name="Picture 7" descr="A picture containing outdoor, fence, sky, bridge&#10;&#10;Description generated with very high confidence">
            <a:extLst>
              <a:ext uri="{FF2B5EF4-FFF2-40B4-BE49-F238E27FC236}">
                <a16:creationId xmlns:a16="http://schemas.microsoft.com/office/drawing/2014/main" id="{BBD8363E-CD50-4FA8-842A-34C9D28C01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5822" y="0"/>
            <a:ext cx="5083217" cy="3812413"/>
          </a:xfrm>
          <a:prstGeom prst="rect">
            <a:avLst/>
          </a:prstGeom>
        </p:spPr>
      </p:pic>
      <p:pic>
        <p:nvPicPr>
          <p:cNvPr id="10" name="Picture 9" descr="A picture containing wall, person, indoor, electronics&#10;&#10;Description generated with very high confidence">
            <a:extLst>
              <a:ext uri="{FF2B5EF4-FFF2-40B4-BE49-F238E27FC236}">
                <a16:creationId xmlns:a16="http://schemas.microsoft.com/office/drawing/2014/main" id="{72C07454-9FE3-4744-A553-7089E2B09F9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" y="3548025"/>
            <a:ext cx="6014173" cy="33829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7826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FD6CD0A5-6C83-427D-AB05-3BE0E15A777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6B6653D5-62D5-45D6-B95A-38FB56233DD1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B17B25F5-9024-4196-BF35-911797D0B1E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C3C23CF1-A0CB-42AA-A759-E1937CA848A4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12A51285-560A-444D-A414-2428698DB16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1EB20B44-7036-4CA2-A2C8-090E3EF2B1E1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200E4EA-CDF9-486F-BB7F-78FDD147C179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74D49C9-D395-4276-AFB2-378C4CD000B9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66B8E82-AC48-4BA5-BB7E-09659FD0AA7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27B4BA15-CAEA-4CC1-B31F-B6DC06C61AA2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472107E4-2149-468E-9673-52C44761D90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32A6BA7A-081B-423C-AB3B-4BE6C6BAC7A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5" name="Snip Diagonal Corner Rectangle 12">
            <a:extLst>
              <a:ext uri="{FF2B5EF4-FFF2-40B4-BE49-F238E27FC236}">
                <a16:creationId xmlns:a16="http://schemas.microsoft.com/office/drawing/2014/main" id="{37A342F4-E625-4D46-A79F-C057C4C4E32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1"/>
            <a:ext cx="9615670" cy="3584587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 descr="A picture containing table, floor, indoor&#10;&#10;Description generated with very high confidence">
            <a:extLst>
              <a:ext uri="{FF2B5EF4-FFF2-40B4-BE49-F238E27FC236}">
                <a16:creationId xmlns:a16="http://schemas.microsoft.com/office/drawing/2014/main" id="{4FF4D3FC-0173-4AE9-9B30-6C6F51159B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-5" b="17526"/>
          <a:stretch/>
        </p:blipFill>
        <p:spPr>
          <a:xfrm>
            <a:off x="7141596" y="854087"/>
            <a:ext cx="2983642" cy="3280831"/>
          </a:xfrm>
          <a:custGeom>
            <a:avLst/>
            <a:gdLst>
              <a:gd name="connsiteX0" fmla="*/ 0 w 2983642"/>
              <a:gd name="connsiteY0" fmla="*/ 0 h 3280831"/>
              <a:gd name="connsiteX1" fmla="*/ 2983642 w 2983642"/>
              <a:gd name="connsiteY1" fmla="*/ 0 h 3280831"/>
              <a:gd name="connsiteX2" fmla="*/ 2983642 w 2983642"/>
              <a:gd name="connsiteY2" fmla="*/ 2876895 h 3280831"/>
              <a:gd name="connsiteX3" fmla="*/ 2579706 w 2983642"/>
              <a:gd name="connsiteY3" fmla="*/ 3280831 h 3280831"/>
              <a:gd name="connsiteX4" fmla="*/ 0 w 2983642"/>
              <a:gd name="connsiteY4" fmla="*/ 328083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3642" h="3280831">
                <a:moveTo>
                  <a:pt x="0" y="0"/>
                </a:moveTo>
                <a:lnTo>
                  <a:pt x="2983642" y="0"/>
                </a:lnTo>
                <a:lnTo>
                  <a:pt x="2983642" y="2876895"/>
                </a:lnTo>
                <a:lnTo>
                  <a:pt x="2579706" y="3280831"/>
                </a:lnTo>
                <a:lnTo>
                  <a:pt x="0" y="3280831"/>
                </a:lnTo>
                <a:close/>
              </a:path>
            </a:pathLst>
          </a:custGeom>
        </p:spPr>
      </p:pic>
      <p:pic>
        <p:nvPicPr>
          <p:cNvPr id="9" name="Picture 8" descr="A circuit board&#10;&#10;Description generated with very high confidence">
            <a:extLst>
              <a:ext uri="{FF2B5EF4-FFF2-40B4-BE49-F238E27FC236}">
                <a16:creationId xmlns:a16="http://schemas.microsoft.com/office/drawing/2014/main" id="{E649AC3F-D965-4614-9A1C-DAFB3A39E02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2822" r="3" b="5026"/>
          <a:stretch/>
        </p:blipFill>
        <p:spPr>
          <a:xfrm>
            <a:off x="834935" y="854087"/>
            <a:ext cx="2995100" cy="3280831"/>
          </a:xfrm>
          <a:custGeom>
            <a:avLst/>
            <a:gdLst>
              <a:gd name="connsiteX0" fmla="*/ 402071 w 2995100"/>
              <a:gd name="connsiteY0" fmla="*/ 0 h 3280831"/>
              <a:gd name="connsiteX1" fmla="*/ 2995100 w 2995100"/>
              <a:gd name="connsiteY1" fmla="*/ 0 h 3280831"/>
              <a:gd name="connsiteX2" fmla="*/ 2995100 w 2995100"/>
              <a:gd name="connsiteY2" fmla="*/ 3280831 h 3280831"/>
              <a:gd name="connsiteX3" fmla="*/ 0 w 2995100"/>
              <a:gd name="connsiteY3" fmla="*/ 3280831 h 3280831"/>
              <a:gd name="connsiteX4" fmla="*/ 0 w 2995100"/>
              <a:gd name="connsiteY4" fmla="*/ 402071 h 328083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95100" h="3280831">
                <a:moveTo>
                  <a:pt x="402071" y="0"/>
                </a:moveTo>
                <a:lnTo>
                  <a:pt x="2995100" y="0"/>
                </a:lnTo>
                <a:lnTo>
                  <a:pt x="2995100" y="3280831"/>
                </a:lnTo>
                <a:lnTo>
                  <a:pt x="0" y="3280831"/>
                </a:lnTo>
                <a:lnTo>
                  <a:pt x="0" y="402071"/>
                </a:lnTo>
                <a:close/>
              </a:path>
            </a:pathLst>
          </a:cu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70CC971-B21B-4726-9A12-E8CAEFFFD55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-2" b="18412"/>
          <a:stretch/>
        </p:blipFill>
        <p:spPr>
          <a:xfrm>
            <a:off x="3977841" y="854087"/>
            <a:ext cx="3015949" cy="328083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EE1A29-F008-4DA6-B37D-46F188D934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473679"/>
            <a:ext cx="9552558" cy="1233251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i="1" dirty="0" err="1"/>
              <a:t>amit</a:t>
            </a:r>
            <a:r>
              <a:rPr lang="en-US" sz="4800" i="1" dirty="0"/>
              <a:t> </a:t>
            </a:r>
            <a:r>
              <a:rPr lang="en-US" sz="4800" i="1" dirty="0" err="1"/>
              <a:t>örököltünk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01769685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C09DDA-8558-4B25-9061-64911489EA3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4213" y="685800"/>
            <a:ext cx="10058400" cy="1130968"/>
          </a:xfrm>
        </p:spPr>
        <p:txBody>
          <a:bodyPr/>
          <a:lstStyle/>
          <a:p>
            <a:r>
              <a:rPr lang="hu-HU"/>
              <a:t>Amit mi hozzátettünk</a:t>
            </a:r>
            <a:endParaRPr lang="hu-HU" dirty="0"/>
          </a:p>
        </p:txBody>
      </p:sp>
      <p:pic>
        <p:nvPicPr>
          <p:cNvPr id="6" name="Picture 5" descr="A close up of a device&#10;&#10;Description generated with high confidence">
            <a:extLst>
              <a:ext uri="{FF2B5EF4-FFF2-40B4-BE49-F238E27FC236}">
                <a16:creationId xmlns:a16="http://schemas.microsoft.com/office/drawing/2014/main" id="{E928C2C9-9F17-4E29-BA06-A39F9E13B0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21642" y="1782009"/>
            <a:ext cx="3625516" cy="4834021"/>
          </a:xfrm>
          <a:prstGeom prst="rect">
            <a:avLst/>
          </a:prstGeom>
        </p:spPr>
      </p:pic>
      <p:pic>
        <p:nvPicPr>
          <p:cNvPr id="8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5C8854B4-47CA-4841-98DA-4EBDB2B889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7749" y="1782009"/>
            <a:ext cx="3625516" cy="4834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702528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12">
            <a:extLst>
              <a:ext uri="{FF2B5EF4-FFF2-40B4-BE49-F238E27FC236}">
                <a16:creationId xmlns:a16="http://schemas.microsoft.com/office/drawing/2014/main" id="{314D38E3-9266-49A6-A5AF-6A6AF7747D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31" name="Group 14">
            <a:extLst>
              <a:ext uri="{FF2B5EF4-FFF2-40B4-BE49-F238E27FC236}">
                <a16:creationId xmlns:a16="http://schemas.microsoft.com/office/drawing/2014/main" id="{E808B59F-59B5-4D5F-902D-B89E4FC8687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FECF1129-7089-4232-9AD2-ABFAD658AE2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1B91C0C0-CCAA-4588-A658-0105DA481D1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BC428D96-80C2-43B2-BCB7-FD823AF35D37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662FA9CF-5A70-40E2-A3B0-0254814390AD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079A8CD-997C-49E9-A4C7-1B99B32ECBB1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2" name="Snip Single Corner Rectangle 26">
            <a:extLst>
              <a:ext uri="{FF2B5EF4-FFF2-40B4-BE49-F238E27FC236}">
                <a16:creationId xmlns:a16="http://schemas.microsoft.com/office/drawing/2014/main" id="{16BF4B02-D4A3-485E-8268-E0E86AD1C2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828508" y="786117"/>
            <a:ext cx="3013681" cy="2397590"/>
          </a:xfrm>
          <a:prstGeom prst="snip1Rect">
            <a:avLst>
              <a:gd name="adj" fmla="val 21472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86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3" name="Snip Single Corner Rectangle 28">
            <a:extLst>
              <a:ext uri="{FF2B5EF4-FFF2-40B4-BE49-F238E27FC236}">
                <a16:creationId xmlns:a16="http://schemas.microsoft.com/office/drawing/2014/main" id="{483FA6F9-ECEF-4379-92B0-A3DB026F9A12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4003057" y="3352980"/>
            <a:ext cx="3035918" cy="2389183"/>
          </a:xfrm>
          <a:prstGeom prst="snip1Rect">
            <a:avLst>
              <a:gd name="adj" fmla="val 21019"/>
            </a:avLst>
          </a:prstGeom>
          <a:solidFill>
            <a:schemeClr val="tx1"/>
          </a:solidFill>
          <a:ln>
            <a:noFill/>
          </a:ln>
          <a:effectLst>
            <a:innerShdw blurRad="57150" dist="38100" dir="600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4" name="Snip Single Corner Rectangle 29">
            <a:extLst>
              <a:ext uri="{FF2B5EF4-FFF2-40B4-BE49-F238E27FC236}">
                <a16:creationId xmlns:a16="http://schemas.microsoft.com/office/drawing/2014/main" id="{5DC7B4B0-22AC-48C1-9F81-4220E8719E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03057" y="792751"/>
            <a:ext cx="3013681" cy="2390956"/>
          </a:xfrm>
          <a:prstGeom prst="snip1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AC5E73-22E1-4969-9173-FBEC35975F7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3293" y="1034251"/>
            <a:ext cx="2686406" cy="1927496"/>
          </a:xfrm>
          <a:custGeom>
            <a:avLst/>
            <a:gdLst>
              <a:gd name="connsiteX0" fmla="*/ 456876 w 2686406"/>
              <a:gd name="connsiteY0" fmla="*/ 0 h 2071946"/>
              <a:gd name="connsiteX1" fmla="*/ 2686406 w 2686406"/>
              <a:gd name="connsiteY1" fmla="*/ 0 h 2071946"/>
              <a:gd name="connsiteX2" fmla="*/ 2686406 w 2686406"/>
              <a:gd name="connsiteY2" fmla="*/ 2071946 h 2071946"/>
              <a:gd name="connsiteX3" fmla="*/ 0 w 2686406"/>
              <a:gd name="connsiteY3" fmla="*/ 2071946 h 2071946"/>
              <a:gd name="connsiteX4" fmla="*/ 0 w 2686406"/>
              <a:gd name="connsiteY4" fmla="*/ 456876 h 20719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686406" h="2071946">
                <a:moveTo>
                  <a:pt x="456876" y="0"/>
                </a:moveTo>
                <a:lnTo>
                  <a:pt x="2686406" y="0"/>
                </a:lnTo>
                <a:lnTo>
                  <a:pt x="2686406" y="2071946"/>
                </a:lnTo>
                <a:lnTo>
                  <a:pt x="0" y="2071946"/>
                </a:lnTo>
                <a:lnTo>
                  <a:pt x="0" y="456876"/>
                </a:lnTo>
                <a:close/>
              </a:path>
            </a:pathLst>
          </a:cu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578B9D0-8F2A-40DE-8E0D-B5A56F2E4A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72275" y="962026"/>
            <a:ext cx="2460573" cy="2073033"/>
          </a:xfrm>
          <a:prstGeom prst="rect">
            <a:avLst/>
          </a:prstGeom>
        </p:spPr>
      </p:pic>
      <p:sp>
        <p:nvSpPr>
          <p:cNvPr id="35" name="Snip Single Corner Rectangle 33">
            <a:extLst>
              <a:ext uri="{FF2B5EF4-FFF2-40B4-BE49-F238E27FC236}">
                <a16:creationId xmlns:a16="http://schemas.microsoft.com/office/drawing/2014/main" id="{F13E6148-79CA-43D2-8A4A-18F758F676A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28509" y="3355734"/>
            <a:ext cx="3013681" cy="2390957"/>
          </a:xfrm>
          <a:prstGeom prst="snip1Rect">
            <a:avLst>
              <a:gd name="adj" fmla="val 0"/>
            </a:avLst>
          </a:prstGeom>
          <a:solidFill>
            <a:schemeClr val="tx1"/>
          </a:solidFill>
          <a:ln>
            <a:noFill/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278B15CA-6CBE-4ADE-B6E9-EF37E63050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3293" y="3537334"/>
            <a:ext cx="2686406" cy="2048384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A7D6EB0-A5FA-4F1F-8400-F0DE3D93098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04" y="3637469"/>
            <a:ext cx="2706624" cy="1820204"/>
          </a:xfrm>
          <a:custGeom>
            <a:avLst/>
            <a:gdLst>
              <a:gd name="connsiteX0" fmla="*/ 0 w 2706624"/>
              <a:gd name="connsiteY0" fmla="*/ 0 h 2073033"/>
              <a:gd name="connsiteX1" fmla="*/ 2706624 w 2706624"/>
              <a:gd name="connsiteY1" fmla="*/ 0 h 2073033"/>
              <a:gd name="connsiteX2" fmla="*/ 2706624 w 2706624"/>
              <a:gd name="connsiteY2" fmla="*/ 1648617 h 2073033"/>
              <a:gd name="connsiteX3" fmla="*/ 2282208 w 2706624"/>
              <a:gd name="connsiteY3" fmla="*/ 2073033 h 2073033"/>
              <a:gd name="connsiteX4" fmla="*/ 0 w 2706624"/>
              <a:gd name="connsiteY4" fmla="*/ 2073033 h 20730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706624" h="2073033">
                <a:moveTo>
                  <a:pt x="0" y="0"/>
                </a:moveTo>
                <a:lnTo>
                  <a:pt x="2706624" y="0"/>
                </a:lnTo>
                <a:lnTo>
                  <a:pt x="2706624" y="1648617"/>
                </a:lnTo>
                <a:lnTo>
                  <a:pt x="2282208" y="2073033"/>
                </a:lnTo>
                <a:lnTo>
                  <a:pt x="0" y="2073033"/>
                </a:lnTo>
                <a:close/>
              </a:path>
            </a:pathLst>
          </a:custGeom>
        </p:spPr>
      </p:pic>
      <p:sp>
        <p:nvSpPr>
          <p:cNvPr id="4" name="Title 3">
            <a:extLst>
              <a:ext uri="{FF2B5EF4-FFF2-40B4-BE49-F238E27FC236}">
                <a16:creationId xmlns:a16="http://schemas.microsoft.com/office/drawing/2014/main" id="{8B8D9572-E3A3-4F25-8A00-520FE229E61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32710" y="628617"/>
            <a:ext cx="3971902" cy="3028983"/>
          </a:xfrm>
        </p:spPr>
        <p:txBody>
          <a:bodyPr>
            <a:normAutofit/>
          </a:bodyPr>
          <a:lstStyle/>
          <a:p>
            <a:r>
              <a:rPr lang="de-DE" sz="3700" dirty="0" err="1"/>
              <a:t>Konstrukciós</a:t>
            </a:r>
            <a:r>
              <a:rPr lang="de-DE" sz="3700" dirty="0"/>
              <a:t> </a:t>
            </a:r>
            <a:r>
              <a:rPr lang="de-DE" sz="3700" dirty="0" err="1"/>
              <a:t>tervek</a:t>
            </a:r>
            <a:endParaRPr lang="de-DE" sz="3700" dirty="0"/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15474B99-B806-4F9E-887B-3114503FA22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32709" y="3843868"/>
            <a:ext cx="4410475" cy="1564744"/>
          </a:xfrm>
        </p:spPr>
        <p:txBody>
          <a:bodyPr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dirty="0" err="1"/>
              <a:t>Várjuk</a:t>
            </a:r>
            <a:r>
              <a:rPr lang="de-DE" dirty="0"/>
              <a:t> a 3D </a:t>
            </a:r>
            <a:r>
              <a:rPr lang="de-DE" dirty="0" err="1"/>
              <a:t>nyomtatott</a:t>
            </a:r>
            <a:r>
              <a:rPr lang="de-DE" dirty="0"/>
              <a:t> </a:t>
            </a:r>
            <a:r>
              <a:rPr lang="de-DE" dirty="0" err="1"/>
              <a:t>alkatérszeinket</a:t>
            </a: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1691032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10000">
              <a:schemeClr val="bg2">
                <a:tint val="97000"/>
                <a:hueMod val="92000"/>
                <a:satMod val="169000"/>
                <a:lumMod val="164000"/>
              </a:schemeClr>
            </a:gs>
            <a:gs pos="100000">
              <a:schemeClr val="bg2">
                <a:shade val="96000"/>
                <a:satMod val="120000"/>
                <a:lumMod val="90000"/>
              </a:schemeClr>
            </a:gs>
          </a:gsLst>
          <a:lin ang="612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7" name="Straight Connector 46">
            <a:extLst>
              <a:ext uri="{FF2B5EF4-FFF2-40B4-BE49-F238E27FC236}">
                <a16:creationId xmlns:a16="http://schemas.microsoft.com/office/drawing/2014/main" id="{081AB9DF-86B9-4220-AD67-4CE4CBA5AFA9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8228012" y="8467"/>
            <a:ext cx="3810000" cy="3810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3F6013B6-E0B7-41A3-9DA7-11D867B59306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6108170" y="91545"/>
            <a:ext cx="6080655" cy="6080655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1" name="Straight Connector 50">
            <a:extLst>
              <a:ext uri="{FF2B5EF4-FFF2-40B4-BE49-F238E27FC236}">
                <a16:creationId xmlns:a16="http://schemas.microsoft.com/office/drawing/2014/main" id="{2CEC6818-3AD0-4019-823A-B0CC67830DA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235825" y="228600"/>
            <a:ext cx="4953000" cy="495300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3" name="Straight Connector 52">
            <a:extLst>
              <a:ext uri="{FF2B5EF4-FFF2-40B4-BE49-F238E27FC236}">
                <a16:creationId xmlns:a16="http://schemas.microsoft.com/office/drawing/2014/main" id="{4186FC50-A93F-47BA-BA20-217F3CA25E5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335837" y="32278"/>
            <a:ext cx="4852989" cy="485298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5" name="Straight Connector 54">
            <a:extLst>
              <a:ext uri="{FF2B5EF4-FFF2-40B4-BE49-F238E27FC236}">
                <a16:creationId xmlns:a16="http://schemas.microsoft.com/office/drawing/2014/main" id="{C518C33E-6AA5-412F-BF22-EB4DF3D6D51D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845426" y="609601"/>
            <a:ext cx="4343399" cy="4343399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 useBgFill="1">
        <p:nvSpPr>
          <p:cNvPr id="57" name="Rectangle 56">
            <a:extLst>
              <a:ext uri="{FF2B5EF4-FFF2-40B4-BE49-F238E27FC236}">
                <a16:creationId xmlns:a16="http://schemas.microsoft.com/office/drawing/2014/main" id="{8D5EBD1F-30ED-48F5-AC6F-DAEED833B243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7CD88EE2-F72D-424E-966C-28A83EFB0065}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9206969" y="2963333"/>
            <a:ext cx="2981858" cy="3208867"/>
            <a:chOff x="9206969" y="2963333"/>
            <a:chExt cx="2981858" cy="3208867"/>
          </a:xfrm>
        </p:grpSpPr>
        <p:cxnSp>
          <p:nvCxnSpPr>
            <p:cNvPr id="60" name="Straight Connector 59">
              <a:extLst>
                <a:ext uri="{FF2B5EF4-FFF2-40B4-BE49-F238E27FC236}">
                  <a16:creationId xmlns:a16="http://schemas.microsoft.com/office/drawing/2014/main" id="{6D0B7594-EC52-4C8E-A2F7-8C67BF726EB6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1276012" y="2963333"/>
              <a:ext cx="912814" cy="912812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3D4E70EE-6120-4100-B633-AF51A07099B8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9206969" y="3190344"/>
              <a:ext cx="2981857" cy="2981856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Connector 61">
              <a:extLst>
                <a:ext uri="{FF2B5EF4-FFF2-40B4-BE49-F238E27FC236}">
                  <a16:creationId xmlns:a16="http://schemas.microsoft.com/office/drawing/2014/main" id="{50960105-D8A6-4BD4-B557-B49D0AAEBE25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292292" y="3285067"/>
              <a:ext cx="1896534" cy="1896533"/>
            </a:xfrm>
            <a:prstGeom prst="line">
              <a:avLst/>
            </a:prstGeom>
            <a:ln w="952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Connector 62">
              <a:extLst>
                <a:ext uri="{FF2B5EF4-FFF2-40B4-BE49-F238E27FC236}">
                  <a16:creationId xmlns:a16="http://schemas.microsoft.com/office/drawing/2014/main" id="{290654AC-10A7-4132-B7A7-5551732C9A9E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443103" y="3131080"/>
              <a:ext cx="1745722" cy="1745720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Connector 63">
              <a:extLst>
                <a:ext uri="{FF2B5EF4-FFF2-40B4-BE49-F238E27FC236}">
                  <a16:creationId xmlns:a16="http://schemas.microsoft.com/office/drawing/2014/main" id="{9756AD80-8F02-4CA7-A445-C501375E6ED4}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10918826" y="3683001"/>
              <a:ext cx="1270001" cy="1269999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6" name="Snip Diagonal Corner Rectangle 12">
            <a:extLst>
              <a:ext uri="{FF2B5EF4-FFF2-40B4-BE49-F238E27FC236}">
                <a16:creationId xmlns:a16="http://schemas.microsoft.com/office/drawing/2014/main" id="{FA7A5403-B09D-406F-BAEE-94AA9A709BEE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72251" y="690852"/>
            <a:ext cx="2512406" cy="3262023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circuit board&#10;&#10;Description generated with very high confidence">
            <a:extLst>
              <a:ext uri="{FF2B5EF4-FFF2-40B4-BE49-F238E27FC236}">
                <a16:creationId xmlns:a16="http://schemas.microsoft.com/office/drawing/2014/main" id="{9FE5D996-A550-40D5-A8B1-BD9744ED1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4815" y="1091436"/>
            <a:ext cx="2193632" cy="2193632"/>
          </a:xfrm>
          <a:prstGeom prst="rect">
            <a:avLst/>
          </a:prstGeom>
        </p:spPr>
      </p:pic>
      <p:sp>
        <p:nvSpPr>
          <p:cNvPr id="68" name="Snip Diagonal Corner Rectangle 45">
            <a:extLst>
              <a:ext uri="{FF2B5EF4-FFF2-40B4-BE49-F238E27FC236}">
                <a16:creationId xmlns:a16="http://schemas.microsoft.com/office/drawing/2014/main" id="{E67CC0B0-1DB0-43C2-A841-23687C7699C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358962" y="690852"/>
            <a:ext cx="2512406" cy="3262023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0" name="Snip Diagonal Corner Rectangle 49">
            <a:extLst>
              <a:ext uri="{FF2B5EF4-FFF2-40B4-BE49-F238E27FC236}">
                <a16:creationId xmlns:a16="http://schemas.microsoft.com/office/drawing/2014/main" id="{26816589-40CA-483B-B743-7A43E2ECF23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32385" y="690852"/>
            <a:ext cx="2512406" cy="3262023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close up of a logo&#10;&#10;Description generated with very high confidence">
            <a:extLst>
              <a:ext uri="{FF2B5EF4-FFF2-40B4-BE49-F238E27FC236}">
                <a16:creationId xmlns:a16="http://schemas.microsoft.com/office/drawing/2014/main" id="{D5F3D757-8EF1-4A35-B72E-6270263E08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38778" y="1756682"/>
            <a:ext cx="2119085" cy="1191985"/>
          </a:xfrm>
          <a:prstGeom prst="rect">
            <a:avLst/>
          </a:prstGeom>
        </p:spPr>
      </p:pic>
      <p:sp>
        <p:nvSpPr>
          <p:cNvPr id="72" name="Snip Diagonal Corner Rectangle 47">
            <a:extLst>
              <a:ext uri="{FF2B5EF4-FFF2-40B4-BE49-F238E27FC236}">
                <a16:creationId xmlns:a16="http://schemas.microsoft.com/office/drawing/2014/main" id="{01DA31F8-66A8-4CDA-BB12-0C115BBC22BB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45673" y="690852"/>
            <a:ext cx="2512406" cy="3262023"/>
          </a:xfrm>
          <a:prstGeom prst="snip2DiagRect">
            <a:avLst>
              <a:gd name="adj1" fmla="val 12305"/>
              <a:gd name="adj2" fmla="val 0"/>
            </a:avLst>
          </a:prstGeom>
          <a:solidFill>
            <a:schemeClr val="tx1"/>
          </a:solidFill>
          <a:ln>
            <a:solidFill>
              <a:srgbClr val="FFFFFF">
                <a:alpha val="40000"/>
              </a:srgbClr>
            </a:solidFill>
          </a:ln>
          <a:effectLst>
            <a:innerShdw blurRad="57150" dist="38100" dir="14460000">
              <a:prstClr val="black">
                <a:alpha val="7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4FA1878-6019-4081-9460-7142598EE3E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5641" y="4266577"/>
            <a:ext cx="9552558" cy="144035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 kern="1200" cap="all" dirty="0">
                <a:ln w="3175" cmpd="sng">
                  <a:noFill/>
                </a:ln>
                <a:solidFill>
                  <a:schemeClr val="tx1"/>
                </a:solidFill>
                <a:effectLst/>
                <a:latin typeface="+mj-lt"/>
                <a:ea typeface="+mj-ea"/>
                <a:cs typeface="+mj-cs"/>
              </a:rPr>
              <a:t>A programról</a:t>
            </a:r>
          </a:p>
        </p:txBody>
      </p:sp>
      <p:pic>
        <p:nvPicPr>
          <p:cNvPr id="45" name="Picture 44" descr="A picture containing clipart&#10;&#10;Description generated with very high confidence">
            <a:extLst>
              <a:ext uri="{FF2B5EF4-FFF2-40B4-BE49-F238E27FC236}">
                <a16:creationId xmlns:a16="http://schemas.microsoft.com/office/drawing/2014/main" id="{329879A4-485D-4260-82BE-3E2CE1B24F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64492" y="1913467"/>
            <a:ext cx="2301346" cy="870097"/>
          </a:xfrm>
          <a:prstGeom prst="rect">
            <a:avLst/>
          </a:prstGeom>
        </p:spPr>
      </p:pic>
      <p:pic>
        <p:nvPicPr>
          <p:cNvPr id="6" name="Picture 5" descr="A circuit board&#10;&#10;Description generated with very high confidence">
            <a:extLst>
              <a:ext uri="{FF2B5EF4-FFF2-40B4-BE49-F238E27FC236}">
                <a16:creationId xmlns:a16="http://schemas.microsoft.com/office/drawing/2014/main" id="{3F56D74F-D1E3-468C-BE1B-033AB2A243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23769" y="1447820"/>
            <a:ext cx="2200296" cy="1837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38190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E812B7-4074-4D69-82BA-CF1F02B868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28800" y="2222305"/>
            <a:ext cx="8534400" cy="1507067"/>
          </a:xfrm>
        </p:spPr>
        <p:txBody>
          <a:bodyPr>
            <a:normAutofit/>
          </a:bodyPr>
          <a:lstStyle/>
          <a:p>
            <a:pPr algn="ctr"/>
            <a:r>
              <a:rPr lang="de-DE" sz="4000" dirty="0" err="1"/>
              <a:t>Köszönjük</a:t>
            </a:r>
            <a:r>
              <a:rPr lang="de-DE" sz="4000" dirty="0"/>
              <a:t> a </a:t>
            </a:r>
            <a:r>
              <a:rPr lang="de-DE" sz="4000" dirty="0" err="1"/>
              <a:t>figyelmet</a:t>
            </a:r>
            <a:r>
              <a:rPr lang="de-DE" sz="4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148645632"/>
      </p:ext>
    </p:extLst>
  </p:cSld>
  <p:clrMapOvr>
    <a:masterClrMapping/>
  </p:clrMapOvr>
</p:sld>
</file>

<file path=ppt/theme/theme1.xml><?xml version="1.0" encoding="utf-8"?>
<a:theme xmlns:a="http://schemas.openxmlformats.org/drawingml/2006/main" name="Slice">
  <a:themeElements>
    <a:clrScheme name="Slice">
      <a:dk1>
        <a:sysClr val="windowText" lastClr="000000"/>
      </a:dk1>
      <a:lt1>
        <a:sysClr val="window" lastClr="FFFFFF"/>
      </a:lt1>
      <a:dk2>
        <a:srgbClr val="146194"/>
      </a:dk2>
      <a:lt2>
        <a:srgbClr val="76DBF4"/>
      </a:lt2>
      <a:accent1>
        <a:srgbClr val="052F61"/>
      </a:accent1>
      <a:accent2>
        <a:srgbClr val="A50E82"/>
      </a:accent2>
      <a:accent3>
        <a:srgbClr val="14967C"/>
      </a:accent3>
      <a:accent4>
        <a:srgbClr val="6A9E1F"/>
      </a:accent4>
      <a:accent5>
        <a:srgbClr val="E87D37"/>
      </a:accent5>
      <a:accent6>
        <a:srgbClr val="C62324"/>
      </a:accent6>
      <a:hlink>
        <a:srgbClr val="0D2E46"/>
      </a:hlink>
      <a:folHlink>
        <a:srgbClr val="356A95"/>
      </a:folHlink>
    </a:clrScheme>
    <a:fontScheme name="Slice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lice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hueMod val="94000"/>
                <a:satMod val="140000"/>
                <a:lumMod val="110000"/>
              </a:schemeClr>
            </a:gs>
            <a:gs pos="100000">
              <a:schemeClr val="phClr">
                <a:tint val="84000"/>
                <a:satMod val="16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hueMod val="94000"/>
                <a:satMod val="130000"/>
                <a:lumMod val="128000"/>
              </a:schemeClr>
            </a:gs>
            <a:gs pos="100000">
              <a:schemeClr val="phClr">
                <a:shade val="94000"/>
                <a:lumMod val="88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tint val="76000"/>
              <a:alpha val="60000"/>
              <a:hueMod val="94000"/>
            </a:schemeClr>
          </a:solidFill>
          <a:prstDash val="solid"/>
        </a:ln>
        <a:ln w="15875" cap="rnd" cmpd="sng" algn="ctr">
          <a:solidFill>
            <a:schemeClr val="phClr">
              <a:hueMod val="94000"/>
            </a:schemeClr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46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1000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lin ang="6120000" scaled="1"/>
        </a:gradFill>
        <a:gradFill rotWithShape="1">
          <a:gsLst>
            <a:gs pos="0">
              <a:schemeClr val="phClr">
                <a:tint val="97000"/>
                <a:hueMod val="92000"/>
                <a:satMod val="169000"/>
                <a:lumMod val="164000"/>
              </a:schemeClr>
            </a:gs>
            <a:gs pos="100000">
              <a:schemeClr val="phClr">
                <a:shade val="96000"/>
                <a:satMod val="120000"/>
                <a:lumMod val="90000"/>
              </a:schemeClr>
            </a:gs>
          </a:gsLst>
          <a:path path="circle">
            <a:fillToRect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ice" id="{0507925B-6AC9-4358-8E18-C330545D08F8}" vid="{13FEC7C6-62A9-40C4-99D2-581AACACAA2F}"/>
    </a:ext>
  </a:extLst>
</a:theme>
</file>

<file path=ppt/theme/themeOverride1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ppt/theme/themeOverride2.xml><?xml version="1.0" encoding="utf-8"?>
<a:themeOverride xmlns:a="http://schemas.openxmlformats.org/drawingml/2006/main">
  <a:clrScheme name="Slice">
    <a:dk1>
      <a:sysClr val="windowText" lastClr="000000"/>
    </a:dk1>
    <a:lt1>
      <a:sysClr val="window" lastClr="FFFFFF"/>
    </a:lt1>
    <a:dk2>
      <a:srgbClr val="146194"/>
    </a:dk2>
    <a:lt2>
      <a:srgbClr val="76DBF4"/>
    </a:lt2>
    <a:accent1>
      <a:srgbClr val="052F61"/>
    </a:accent1>
    <a:accent2>
      <a:srgbClr val="A50E82"/>
    </a:accent2>
    <a:accent3>
      <a:srgbClr val="14967C"/>
    </a:accent3>
    <a:accent4>
      <a:srgbClr val="6A9E1F"/>
    </a:accent4>
    <a:accent5>
      <a:srgbClr val="E87D37"/>
    </a:accent5>
    <a:accent6>
      <a:srgbClr val="C62324"/>
    </a:accent6>
    <a:hlink>
      <a:srgbClr val="0D2E46"/>
    </a:hlink>
    <a:folHlink>
      <a:srgbClr val="356A95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69</Words>
  <Application>Microsoft Office PowerPoint</Application>
  <PresentationFormat>Widescreen</PresentationFormat>
  <Paragraphs>22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Century Gothic</vt:lpstr>
      <vt:lpstr>Wingdings 3</vt:lpstr>
      <vt:lpstr>Slice</vt:lpstr>
      <vt:lpstr>Mechatronika Projekt 3d laser scanner</vt:lpstr>
      <vt:lpstr>Feladat</vt:lpstr>
      <vt:lpstr>Szakirodalom Kutatás</vt:lpstr>
      <vt:lpstr>PowerPoint Presentation</vt:lpstr>
      <vt:lpstr>amit örököltünk</vt:lpstr>
      <vt:lpstr>Amit mi hozzátettünk</vt:lpstr>
      <vt:lpstr>Konstrukciós tervek</vt:lpstr>
      <vt:lpstr>A programról</vt:lpstr>
      <vt:lpstr>Köszönjük a figyelmet!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Mechatronika Projekt 3d laser scanner</dc:title>
  <dc:creator>Tar Dániel</dc:creator>
  <cp:lastModifiedBy>Tar Dániel</cp:lastModifiedBy>
  <cp:revision>9</cp:revision>
  <dcterms:created xsi:type="dcterms:W3CDTF">2018-04-11T13:41:51Z</dcterms:created>
  <dcterms:modified xsi:type="dcterms:W3CDTF">2018-04-11T15:04:53Z</dcterms:modified>
</cp:coreProperties>
</file>